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25" y="204470"/>
            <a:ext cx="8289925" cy="4492625"/>
          </a:xfrm>
          <a:prstGeom prst="rect">
            <a:avLst/>
          </a:prstGeom>
        </p:spPr>
      </p:pic>
      <p:pic>
        <p:nvPicPr>
          <p:cNvPr id="5" name="图片 4" descr="screenshot (1)"/>
          <p:cNvPicPr>
            <a:picLocks noChangeAspect="1"/>
          </p:cNvPicPr>
          <p:nvPr/>
        </p:nvPicPr>
        <p:blipFill>
          <a:blip r:embed="rId2"/>
          <a:srcRect l="35144" t="2486" r="3933" b="4361"/>
          <a:stretch>
            <a:fillRect/>
          </a:stretch>
        </p:blipFill>
        <p:spPr>
          <a:xfrm>
            <a:off x="8543290" y="2202815"/>
            <a:ext cx="3472815" cy="36372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419205" y="1929130"/>
            <a:ext cx="768350" cy="918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76950" y="1814830"/>
            <a:ext cx="1871345" cy="1720850"/>
          </a:xfrm>
          <a:prstGeom prst="rect">
            <a:avLst/>
          </a:prstGeom>
          <a:noFill/>
          <a:ln w="28575" cmpd="sng">
            <a:solidFill>
              <a:srgbClr val="00206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7942580" y="1820545"/>
            <a:ext cx="605790" cy="387985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76950" y="3535680"/>
            <a:ext cx="2471420" cy="230759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897620" y="15551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Vina Score: -8.4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60795" y="517144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RJW100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WPS 演示</Application>
  <PresentationFormat>宽屏</PresentationFormat>
  <Paragraphs>4</Paragraphs>
  <Slides>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Times New Roman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噜啦叻</cp:lastModifiedBy>
  <cp:revision>156</cp:revision>
  <dcterms:created xsi:type="dcterms:W3CDTF">2019-06-19T02:08:00Z</dcterms:created>
  <dcterms:modified xsi:type="dcterms:W3CDTF">2025-02-10T09:08:11Z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021747C70CFE488BB3DD4C0BEDFF87C5_11</vt:lpwstr>
  </property>
</Properties>
</file>